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2" r:id="rId3"/>
    <p:sldId id="263" r:id="rId4"/>
    <p:sldId id="259" r:id="rId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20" d="100"/>
          <a:sy n="20" d="100"/>
        </p:scale>
        <p:origin x="1574" y="5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562" y="1"/>
            <a:ext cx="18280438" cy="10287000"/>
          </a:xfrm>
          <a:custGeom>
            <a:avLst/>
            <a:gdLst/>
            <a:ahLst/>
            <a:cxnLst/>
            <a:rect l="l" t="t" r="r" b="b"/>
            <a:pathLst>
              <a:path w="23864188" h="12994407">
                <a:moveTo>
                  <a:pt x="0" y="0"/>
                </a:moveTo>
                <a:lnTo>
                  <a:pt x="23864187" y="0"/>
                </a:lnTo>
                <a:lnTo>
                  <a:pt x="23864187" y="12994407"/>
                </a:lnTo>
                <a:lnTo>
                  <a:pt x="0" y="129944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rcRect/>
            <a:stretch>
              <a:fillRect l="-1" t="-14247" r="-30544" b="-4056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563325" y="552474"/>
            <a:ext cx="3611480" cy="952452"/>
            <a:chOff x="0" y="0"/>
            <a:chExt cx="4815306" cy="1269936"/>
          </a:xfrm>
        </p:grpSpPr>
        <p:sp>
          <p:nvSpPr>
            <p:cNvPr id="4" name="Freeform 4"/>
            <p:cNvSpPr/>
            <p:nvPr/>
          </p:nvSpPr>
          <p:spPr>
            <a:xfrm>
              <a:off x="3216998" y="335362"/>
              <a:ext cx="1598308" cy="599213"/>
            </a:xfrm>
            <a:custGeom>
              <a:avLst/>
              <a:gdLst/>
              <a:ahLst/>
              <a:cxnLst/>
              <a:rect l="l" t="t" r="r" b="b"/>
              <a:pathLst>
                <a:path w="1598308" h="599213">
                  <a:moveTo>
                    <a:pt x="0" y="0"/>
                  </a:moveTo>
                  <a:lnTo>
                    <a:pt x="1598308" y="0"/>
                  </a:lnTo>
                  <a:lnTo>
                    <a:pt x="1598308" y="599213"/>
                  </a:lnTo>
                  <a:lnTo>
                    <a:pt x="0" y="599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106" b="-2106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2747049" cy="1269936"/>
            </a:xfrm>
            <a:custGeom>
              <a:avLst/>
              <a:gdLst/>
              <a:ahLst/>
              <a:cxnLst/>
              <a:rect l="l" t="t" r="r" b="b"/>
              <a:pathLst>
                <a:path w="2747049" h="1269936">
                  <a:moveTo>
                    <a:pt x="0" y="0"/>
                  </a:moveTo>
                  <a:lnTo>
                    <a:pt x="2747049" y="0"/>
                  </a:lnTo>
                  <a:lnTo>
                    <a:pt x="2747049" y="1269936"/>
                  </a:lnTo>
                  <a:lnTo>
                    <a:pt x="0" y="1269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106" b="-2106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5727106" y="552474"/>
            <a:ext cx="2153639" cy="871467"/>
          </a:xfrm>
          <a:custGeom>
            <a:avLst/>
            <a:gdLst/>
            <a:ahLst/>
            <a:cxnLst/>
            <a:rect l="l" t="t" r="r" b="b"/>
            <a:pathLst>
              <a:path w="2153639" h="871467">
                <a:moveTo>
                  <a:pt x="0" y="0"/>
                </a:moveTo>
                <a:lnTo>
                  <a:pt x="2153639" y="0"/>
                </a:lnTo>
                <a:lnTo>
                  <a:pt x="2153639" y="871467"/>
                </a:lnTo>
                <a:lnTo>
                  <a:pt x="0" y="871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D15A1-01A0-B6DA-F16A-C81632382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58CA66B-7670-D1A2-0AD6-B4412A031F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562" y="1"/>
            <a:ext cx="18280438" cy="10287000"/>
          </a:xfrm>
          <a:custGeom>
            <a:avLst/>
            <a:gdLst/>
            <a:ahLst/>
            <a:cxnLst/>
            <a:rect l="l" t="t" r="r" b="b"/>
            <a:pathLst>
              <a:path w="23864188" h="12994407">
                <a:moveTo>
                  <a:pt x="0" y="0"/>
                </a:moveTo>
                <a:lnTo>
                  <a:pt x="23864187" y="0"/>
                </a:lnTo>
                <a:lnTo>
                  <a:pt x="23864187" y="12994407"/>
                </a:lnTo>
                <a:lnTo>
                  <a:pt x="0" y="129944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rcRect/>
            <a:stretch>
              <a:fillRect l="-1" t="-14247" r="-30544" b="-4056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F05109-472D-ED5F-C47B-F3EFD256F821}"/>
              </a:ext>
            </a:extLst>
          </p:cNvPr>
          <p:cNvGrpSpPr/>
          <p:nvPr/>
        </p:nvGrpSpPr>
        <p:grpSpPr>
          <a:xfrm>
            <a:off x="563325" y="552474"/>
            <a:ext cx="3611480" cy="952452"/>
            <a:chOff x="0" y="0"/>
            <a:chExt cx="4815306" cy="1269936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F753DA6-7858-9E71-AFD9-803F26E6EB2E}"/>
                </a:ext>
              </a:extLst>
            </p:cNvPr>
            <p:cNvSpPr/>
            <p:nvPr/>
          </p:nvSpPr>
          <p:spPr>
            <a:xfrm>
              <a:off x="3216998" y="335362"/>
              <a:ext cx="1598308" cy="599213"/>
            </a:xfrm>
            <a:custGeom>
              <a:avLst/>
              <a:gdLst/>
              <a:ahLst/>
              <a:cxnLst/>
              <a:rect l="l" t="t" r="r" b="b"/>
              <a:pathLst>
                <a:path w="1598308" h="599213">
                  <a:moveTo>
                    <a:pt x="0" y="0"/>
                  </a:moveTo>
                  <a:lnTo>
                    <a:pt x="1598308" y="0"/>
                  </a:lnTo>
                  <a:lnTo>
                    <a:pt x="1598308" y="599213"/>
                  </a:lnTo>
                  <a:lnTo>
                    <a:pt x="0" y="599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106" b="-2106"/>
              </a:stretch>
            </a:blipFill>
          </p:spPr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D8929E1-9471-D42C-012A-3093747F892E}"/>
                </a:ext>
              </a:extLst>
            </p:cNvPr>
            <p:cNvSpPr/>
            <p:nvPr/>
          </p:nvSpPr>
          <p:spPr>
            <a:xfrm>
              <a:off x="0" y="0"/>
              <a:ext cx="2747049" cy="1269936"/>
            </a:xfrm>
            <a:custGeom>
              <a:avLst/>
              <a:gdLst/>
              <a:ahLst/>
              <a:cxnLst/>
              <a:rect l="l" t="t" r="r" b="b"/>
              <a:pathLst>
                <a:path w="2747049" h="1269936">
                  <a:moveTo>
                    <a:pt x="0" y="0"/>
                  </a:moveTo>
                  <a:lnTo>
                    <a:pt x="2747049" y="0"/>
                  </a:lnTo>
                  <a:lnTo>
                    <a:pt x="2747049" y="1269936"/>
                  </a:lnTo>
                  <a:lnTo>
                    <a:pt x="0" y="1269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106" b="-2106"/>
              </a:stretch>
            </a:blipFill>
          </p:spPr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A66986C-9D39-EF92-F15C-F63F117E8E5A}"/>
              </a:ext>
            </a:extLst>
          </p:cNvPr>
          <p:cNvSpPr/>
          <p:nvPr/>
        </p:nvSpPr>
        <p:spPr>
          <a:xfrm>
            <a:off x="15727106" y="552474"/>
            <a:ext cx="2153639" cy="871467"/>
          </a:xfrm>
          <a:custGeom>
            <a:avLst/>
            <a:gdLst/>
            <a:ahLst/>
            <a:cxnLst/>
            <a:rect l="l" t="t" r="r" b="b"/>
            <a:pathLst>
              <a:path w="2153639" h="871467">
                <a:moveTo>
                  <a:pt x="0" y="0"/>
                </a:moveTo>
                <a:lnTo>
                  <a:pt x="2153639" y="0"/>
                </a:lnTo>
                <a:lnTo>
                  <a:pt x="2153639" y="871467"/>
                </a:lnTo>
                <a:lnTo>
                  <a:pt x="0" y="8714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8A0F2F-47E6-7A6D-6718-57CCE4BF4F1D}"/>
              </a:ext>
            </a:extLst>
          </p:cNvPr>
          <p:cNvGrpSpPr/>
          <p:nvPr/>
        </p:nvGrpSpPr>
        <p:grpSpPr>
          <a:xfrm>
            <a:off x="897685" y="1925119"/>
            <a:ext cx="15256716" cy="7485581"/>
            <a:chOff x="0" y="0"/>
            <a:chExt cx="4343739" cy="2071888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F561446B-854B-1678-275E-8F18B664574B}"/>
                </a:ext>
              </a:extLst>
            </p:cNvPr>
            <p:cNvSpPr/>
            <p:nvPr/>
          </p:nvSpPr>
          <p:spPr>
            <a:xfrm>
              <a:off x="0" y="0"/>
              <a:ext cx="4343739" cy="2071888"/>
            </a:xfrm>
            <a:custGeom>
              <a:avLst/>
              <a:gdLst/>
              <a:ahLst/>
              <a:cxnLst/>
              <a:rect l="l" t="t" r="r" b="b"/>
              <a:pathLst>
                <a:path w="4343739" h="2071888">
                  <a:moveTo>
                    <a:pt x="23940" y="0"/>
                  </a:moveTo>
                  <a:lnTo>
                    <a:pt x="4319798" y="0"/>
                  </a:lnTo>
                  <a:cubicBezTo>
                    <a:pt x="4333020" y="0"/>
                    <a:pt x="4343739" y="10718"/>
                    <a:pt x="4343739" y="23940"/>
                  </a:cubicBezTo>
                  <a:lnTo>
                    <a:pt x="4343739" y="2047948"/>
                  </a:lnTo>
                  <a:cubicBezTo>
                    <a:pt x="4343739" y="2061170"/>
                    <a:pt x="4333020" y="2071888"/>
                    <a:pt x="4319798" y="2071888"/>
                  </a:cubicBezTo>
                  <a:lnTo>
                    <a:pt x="23940" y="2071888"/>
                  </a:lnTo>
                  <a:cubicBezTo>
                    <a:pt x="10718" y="2071888"/>
                    <a:pt x="0" y="2061170"/>
                    <a:pt x="0" y="2047948"/>
                  </a:cubicBezTo>
                  <a:lnTo>
                    <a:pt x="0" y="23940"/>
                  </a:lnTo>
                  <a:cubicBezTo>
                    <a:pt x="0" y="10718"/>
                    <a:pt x="10718" y="0"/>
                    <a:pt x="23940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8A3C666-7E92-A770-13F1-A514083AEA4B}"/>
                </a:ext>
              </a:extLst>
            </p:cNvPr>
            <p:cNvSpPr txBox="1"/>
            <p:nvPr/>
          </p:nvSpPr>
          <p:spPr>
            <a:xfrm>
              <a:off x="0" y="-38100"/>
              <a:ext cx="4343739" cy="21099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7970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2BC16CD-D868-FBBF-ABD4-6F52008CF2A6}"/>
              </a:ext>
            </a:extLst>
          </p:cNvPr>
          <p:cNvGrpSpPr/>
          <p:nvPr/>
        </p:nvGrpSpPr>
        <p:grpSpPr>
          <a:xfrm>
            <a:off x="897685" y="1925119"/>
            <a:ext cx="15256716" cy="7485581"/>
            <a:chOff x="0" y="0"/>
            <a:chExt cx="4343739" cy="207188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E22F121-0ABE-83CA-13DF-92F632E6B64F}"/>
                </a:ext>
              </a:extLst>
            </p:cNvPr>
            <p:cNvSpPr/>
            <p:nvPr/>
          </p:nvSpPr>
          <p:spPr>
            <a:xfrm>
              <a:off x="0" y="0"/>
              <a:ext cx="4343739" cy="2071888"/>
            </a:xfrm>
            <a:custGeom>
              <a:avLst/>
              <a:gdLst/>
              <a:ahLst/>
              <a:cxnLst/>
              <a:rect l="l" t="t" r="r" b="b"/>
              <a:pathLst>
                <a:path w="4343739" h="2071888">
                  <a:moveTo>
                    <a:pt x="23940" y="0"/>
                  </a:moveTo>
                  <a:lnTo>
                    <a:pt x="4319798" y="0"/>
                  </a:lnTo>
                  <a:cubicBezTo>
                    <a:pt x="4333020" y="0"/>
                    <a:pt x="4343739" y="10718"/>
                    <a:pt x="4343739" y="23940"/>
                  </a:cubicBezTo>
                  <a:lnTo>
                    <a:pt x="4343739" y="2047948"/>
                  </a:lnTo>
                  <a:cubicBezTo>
                    <a:pt x="4343739" y="2061170"/>
                    <a:pt x="4333020" y="2071888"/>
                    <a:pt x="4319798" y="2071888"/>
                  </a:cubicBezTo>
                  <a:lnTo>
                    <a:pt x="23940" y="2071888"/>
                  </a:lnTo>
                  <a:cubicBezTo>
                    <a:pt x="10718" y="2071888"/>
                    <a:pt x="0" y="2061170"/>
                    <a:pt x="0" y="2047948"/>
                  </a:cubicBezTo>
                  <a:lnTo>
                    <a:pt x="0" y="23940"/>
                  </a:lnTo>
                  <a:cubicBezTo>
                    <a:pt x="0" y="10718"/>
                    <a:pt x="10718" y="0"/>
                    <a:pt x="23940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E770AF0-E6A9-8C81-CFD3-E15976A86B56}"/>
                </a:ext>
              </a:extLst>
            </p:cNvPr>
            <p:cNvSpPr txBox="1"/>
            <p:nvPr/>
          </p:nvSpPr>
          <p:spPr>
            <a:xfrm>
              <a:off x="0" y="-38100"/>
              <a:ext cx="4343739" cy="21099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8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C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-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9033305" h="11642562">
                <a:moveTo>
                  <a:pt x="0" y="0"/>
                </a:moveTo>
                <a:lnTo>
                  <a:pt x="19033305" y="0"/>
                </a:lnTo>
                <a:lnTo>
                  <a:pt x="19033305" y="11642562"/>
                </a:lnTo>
                <a:lnTo>
                  <a:pt x="0" y="116425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1000"/>
            </a:blip>
            <a:srcRect/>
            <a:stretch>
              <a:fillRect t="-18204" b="-18204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13683178" y="481776"/>
            <a:ext cx="4147622" cy="1093849"/>
            <a:chOff x="0" y="0"/>
            <a:chExt cx="5530163" cy="1458465"/>
          </a:xfrm>
        </p:grpSpPr>
        <p:sp>
          <p:nvSpPr>
            <p:cNvPr id="4" name="Freeform 4"/>
            <p:cNvSpPr/>
            <p:nvPr/>
          </p:nvSpPr>
          <p:spPr>
            <a:xfrm>
              <a:off x="3694578" y="385148"/>
              <a:ext cx="1835586" cy="688169"/>
            </a:xfrm>
            <a:custGeom>
              <a:avLst/>
              <a:gdLst/>
              <a:ahLst/>
              <a:cxnLst/>
              <a:rect l="l" t="t" r="r" b="b"/>
              <a:pathLst>
                <a:path w="1835586" h="688169">
                  <a:moveTo>
                    <a:pt x="0" y="0"/>
                  </a:moveTo>
                  <a:lnTo>
                    <a:pt x="1835585" y="0"/>
                  </a:lnTo>
                  <a:lnTo>
                    <a:pt x="1835585" y="688169"/>
                  </a:lnTo>
                  <a:lnTo>
                    <a:pt x="0" y="6881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106" b="-2106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3154863" cy="1458465"/>
            </a:xfrm>
            <a:custGeom>
              <a:avLst/>
              <a:gdLst/>
              <a:ahLst/>
              <a:cxnLst/>
              <a:rect l="l" t="t" r="r" b="b"/>
              <a:pathLst>
                <a:path w="3154863" h="1458465">
                  <a:moveTo>
                    <a:pt x="0" y="0"/>
                  </a:moveTo>
                  <a:lnTo>
                    <a:pt x="3154863" y="0"/>
                  </a:lnTo>
                  <a:lnTo>
                    <a:pt x="3154863" y="1458465"/>
                  </a:lnTo>
                  <a:lnTo>
                    <a:pt x="0" y="14584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106" b="-2106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239872" y="412756"/>
            <a:ext cx="1953501" cy="790481"/>
          </a:xfrm>
          <a:custGeom>
            <a:avLst/>
            <a:gdLst/>
            <a:ahLst/>
            <a:cxnLst/>
            <a:rect l="l" t="t" r="r" b="b"/>
            <a:pathLst>
              <a:path w="1953501" h="790481">
                <a:moveTo>
                  <a:pt x="0" y="0"/>
                </a:moveTo>
                <a:lnTo>
                  <a:pt x="1953501" y="0"/>
                </a:lnTo>
                <a:lnTo>
                  <a:pt x="1953501" y="790482"/>
                </a:lnTo>
                <a:lnTo>
                  <a:pt x="0" y="7904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Custom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AMSE PowerPoint draft</dc:title>
  <dc:creator>SevenTips</dc:creator>
  <cp:lastModifiedBy>Seven Tips</cp:lastModifiedBy>
  <cp:revision>2</cp:revision>
  <dcterms:created xsi:type="dcterms:W3CDTF">2006-08-16T00:00:00Z</dcterms:created>
  <dcterms:modified xsi:type="dcterms:W3CDTF">2026-08-20T07:29:34Z</dcterms:modified>
  <dc:identifier>DAHSElPadis</dc:identifier>
</cp:coreProperties>
</file>